
<file path=[Content_Types].xml><?xml version="1.0" encoding="utf-8"?>
<Types xmlns="http://schemas.openxmlformats.org/package/2006/content-types">
  <Default Extension="xml" ContentType="application/vnd.openxmlformats-package.core-properties+xml"/>
  <Default Extension="rels" ContentType="application/vnd.openxmlformats-package.relationships+xml"/>
  <Default Extension="jpeg" ContentType="image/jpeg"/>
  <Default Extension="wdp" ContentType="image/vnd.ms-photo"/>
  <Default Extension="png" ContentType="image/png"/>
  <Default Extension="jpg" ContentType="image/jpeg"/>
  <Override PartName="/ppt/presentation.xml" ContentType="application/vnd.openxmlformats-officedocument.presentationml.presentation.main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authors.xml" ContentType="application/vnd.ms-powerpoint.authors+xml"/>
  <Override PartName="/ppt/slides/slide21.xml" ContentType="application/vnd.openxmlformats-officedocument.presentationml.slide+xml"/>
  <Override PartName="/ppt/slideLayouts/slideLayout2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1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s/slide62.xml" ContentType="application/vnd.openxmlformats-officedocument.presentationml.slide+xml"/>
  <Override PartName="/ppt/tableStyles.xml" ContentType="application/vnd.openxmlformats-officedocument.presentationml.tableStyles+xml"/>
  <Override PartName="/ppt/slides/slide13.xml" ContentType="application/vnd.openxmlformats-officedocument.presentationml.slide+xml"/>
  <Override PartName="/ppt/slides/slide54.xml" ContentType="application/vnd.openxmlformats-officedocument.presentationml.slide+xml"/>
  <Override PartName="/ppt/slides/slide45.xml" ContentType="application/vnd.openxmlformats-officedocument.presentationml.slide+xml"/>
  <Override PartName="/ppt/viewProps.xml" ContentType="application/vnd.openxmlformats-officedocument.presentationml.viewProps+xml"/>
  <Override PartName="/ppt/slides/slide36.xml" ContentType="application/vnd.openxmlformats-officedocument.presentationml.slide+xml"/>
  <Override PartName="/ppt/notesSlides/notesSlide11.xml" ContentType="application/vnd.openxmlformats-officedocument.presentationml.notesSlide+xml"/>
  <Override PartName="/ppt/presProps.xml" ContentType="application/vnd.openxmlformats-officedocument.presentationml.presProps+xml"/>
  <Override PartName="/docMetadata/LabelInfo.xml" ContentType="application/vnd.ms-office.classificationlabel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8"/>
  </p:notesMasterIdLst>
  <p:sldIdLst>
    <p:sldId id="342" r:id="rId2"/>
    <p:sldId id="351" r:id="rId3"/>
    <p:sldId id="352" r:id="rId4"/>
    <p:sldId id="348" r:id="rId5"/>
    <p:sldId id="345" r:id="rId6"/>
    <p:sldId id="35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109" d="100"/>
          <a:sy n="109" d="100"/>
        </p:scale>
        <p:origin x="63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1.xml" Id="rId8" /><Relationship Type="http://schemas.microsoft.com/office/2018/10/relationships/authors" Target="/ppt/authors.xml" Id="rId13" /><Relationship Type="http://schemas.openxmlformats.org/officeDocument/2006/relationships/slide" Target="/ppt/slides/slide21.xml" Id="rId3" /><Relationship Type="http://schemas.openxmlformats.org/officeDocument/2006/relationships/slide" Target="/ppt/slides/slide62.xml" Id="rId7" /><Relationship Type="http://schemas.openxmlformats.org/officeDocument/2006/relationships/tableStyles" Target="/ppt/tableStyles.xml" Id="rId12" /><Relationship Type="http://schemas.openxmlformats.org/officeDocument/2006/relationships/slide" Target="/ppt/slides/slide13.xml" Id="rId2" /><Relationship Type="http://schemas.openxmlformats.org/officeDocument/2006/relationships/slideMaster" Target="/ppt/slideMasters/slideMaster11.xml" Id="rId1" /><Relationship Type="http://schemas.openxmlformats.org/officeDocument/2006/relationships/slide" Target="/ppt/slides/slide54.xml" Id="rId6" /><Relationship Type="http://schemas.openxmlformats.org/officeDocument/2006/relationships/theme" Target="/ppt/theme/theme12.xml" Id="rId11" /><Relationship Type="http://schemas.openxmlformats.org/officeDocument/2006/relationships/slide" Target="/ppt/slides/slide45.xml" Id="rId5" /><Relationship Type="http://schemas.openxmlformats.org/officeDocument/2006/relationships/viewProps" Target="/ppt/viewProps.xml" Id="rId10" /><Relationship Type="http://schemas.openxmlformats.org/officeDocument/2006/relationships/slide" Target="/ppt/slides/slide36.xml" Id="rId4" /><Relationship Type="http://schemas.openxmlformats.org/officeDocument/2006/relationships/presProps" Target="/ppt/presProps.xml" Id="rId9" /></Relationships>
</file>

<file path=ppt/media/hdphoto1.wdp>
</file>

<file path=ppt/media/image1.png>
</file>

<file path=ppt/media/image22.png>
</file>

<file path=ppt/media/image33.jpg>
</file>

<file path=ppt/media/image42.jpg>
</file>

<file path=ppt/media/image54.jpe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7/13/2022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36.xml" Id="rId2" /><Relationship Type="http://schemas.openxmlformats.org/officeDocument/2006/relationships/notesMaster" Target="/ppt/notesMasters/notesMaster11.xml" Id="rId1" /></Relationship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5.xml.rels>&#65279;<?xml version="1.0" encoding="utf-8"?><Relationships xmlns="http://schemas.openxmlformats.org/package/2006/relationships"><Relationship Type="http://schemas.microsoft.com/office/2007/relationships/hdphoto" Target="/ppt/media/hdphoto1.wdp" Id="rId3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1.xml" Id="rId1" /><Relationship Type="http://schemas.openxmlformats.org/officeDocument/2006/relationships/image" Target="/ppt/media/image22.png" Id="rId4" /></Relationships>
</file>

<file path=ppt/slideLayouts/_rels/slideLayout21.xml.rels>&#65279;<?xml version="1.0" encoding="utf-8"?><Relationships xmlns="http://schemas.openxmlformats.org/package/2006/relationships"><Relationship Type="http://schemas.microsoft.com/office/2007/relationships/hdphoto" Target="/ppt/media/hdphoto1.wdp" Id="rId3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1.xml" Id="rId1" /><Relationship Type="http://schemas.openxmlformats.org/officeDocument/2006/relationships/image" Target="/ppt/media/image22.png" Id="rId4" /></Relationships>
</file>

<file path=ppt/slideLayouts/_rels/slideLayout33.xml.rels>&#65279;<?xml version="1.0" encoding="utf-8"?><Relationships xmlns="http://schemas.openxmlformats.org/package/2006/relationships"><Relationship Type="http://schemas.openxmlformats.org/officeDocument/2006/relationships/image" Target="/ppt/media/image33.jpg" Id="rId2" /><Relationship Type="http://schemas.openxmlformats.org/officeDocument/2006/relationships/slideMaster" Target="/ppt/slideMasters/slideMaster11.xml" Id="rId1" /></Relationships>
</file>

<file path=ppt/slideLayouts/_rels/slideLayout48.xml.rels>&#65279;<?xml version="1.0" encoding="utf-8"?><Relationships xmlns="http://schemas.openxmlformats.org/package/2006/relationships"><Relationship Type="http://schemas.openxmlformats.org/officeDocument/2006/relationships/image" Target="/ppt/media/image42.jpg" Id="rId2" /><Relationship Type="http://schemas.openxmlformats.org/officeDocument/2006/relationships/slideMaster" Target="/ppt/slideMasters/slideMaster11.xml" Id="rId1" /></Relationships>
</file>

<file path=ppt/slideLayouts/_rels/slideLayout5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6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7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image" Target="/ppt/media/image42.jpg" Id="rId2" /><Relationship Type="http://schemas.openxmlformats.org/officeDocument/2006/relationships/slideMaster" Target="/ppt/slideMasters/slideMaster11.xml" Id="rId1" /></Relationships>
</file>

<file path=ppt/slideLayouts/_rels/slideLayout99.xml.rels>&#65279;<?xml version="1.0" encoding="utf-8"?><Relationships xmlns="http://schemas.openxmlformats.org/package/2006/relationships"><Relationship Type="http://schemas.microsoft.com/office/2007/relationships/hdphoto" Target="/ppt/media/hdphoto1.wdp" Id="rId3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1.xml" Id="rId1" /><Relationship Type="http://schemas.openxmlformats.org/officeDocument/2006/relationships/image" Target="/ppt/media/image22.png" Id="rId4" /></Relationships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33.xml" Id="rId3" /><Relationship Type="http://schemas.openxmlformats.org/officeDocument/2006/relationships/slideLayout" Target="/ppt/slideLayouts/slideLayout74.xml" Id="rId7" /><Relationship Type="http://schemas.openxmlformats.org/officeDocument/2006/relationships/slideLayout" Target="/ppt/slideLayouts/slideLayout21.xml" Id="rId2" /><Relationship Type="http://schemas.openxmlformats.org/officeDocument/2006/relationships/slideLayout" Target="/ppt/slideLayouts/slideLayout15.xml" Id="rId1" /><Relationship Type="http://schemas.openxmlformats.org/officeDocument/2006/relationships/slideLayout" Target="/ppt/slideLayouts/slideLayout66.xml" Id="rId6" /><Relationship Type="http://schemas.openxmlformats.org/officeDocument/2006/relationships/slideLayout" Target="/ppt/slideLayouts/slideLayout57.xml" Id="rId5" /><Relationship Type="http://schemas.openxmlformats.org/officeDocument/2006/relationships/theme" Target="/ppt/theme/theme12.xml" Id="rId10" /><Relationship Type="http://schemas.openxmlformats.org/officeDocument/2006/relationships/slideLayout" Target="/ppt/slideLayouts/slideLayout48.xml" Id="rId4" /><Relationship Type="http://schemas.openxmlformats.org/officeDocument/2006/relationships/slideLayout" Target="/ppt/slideLayouts/slideLayout99.xml" Id="rId9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5.xml" Id="rId1" /></Relationships>
</file>

<file path=ppt/slides/_rels/slide2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1.xml" Id="rId1" /></Relationships>
</file>

<file path=ppt/slides/_rels/slide36.xml.rels>&#65279;<?xml version="1.0" encoding="utf-8"?><Relationships xmlns="http://schemas.openxmlformats.org/package/2006/relationships"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33.xml" Id="rId1" /></Relationships>
</file>

<file path=ppt/slides/_rels/slide45.xml.rels>&#65279;<?xml version="1.0" encoding="utf-8"?><Relationships xmlns="http://schemas.openxmlformats.org/package/2006/relationships"><Relationship Type="http://schemas.openxmlformats.org/officeDocument/2006/relationships/slideLayout" Target="/ppt/slideLayouts/slideLayout48.xml" Id="rId1" /></Relationships>
</file>

<file path=ppt/slides/_rels/slide54.xml.rels>&#65279;<?xml version="1.0" encoding="utf-8"?><Relationships xmlns="http://schemas.openxmlformats.org/package/2006/relationships"><Relationship Type="http://schemas.openxmlformats.org/officeDocument/2006/relationships/image" Target="/ppt/media/image54.jpeg" Id="rId2" /><Relationship Type="http://schemas.openxmlformats.org/officeDocument/2006/relationships/slideLayout" Target="/ppt/slideLayouts/slideLayout82.xml" Id="rId1" /></Relationships>
</file>

<file path=ppt/slides/_rels/slide62.xml.rels>&#65279;<?xml version="1.0" encoding="utf-8"?><Relationships xmlns="http://schemas.openxmlformats.org/package/2006/relationships"><Relationship Type="http://schemas.openxmlformats.org/officeDocument/2006/relationships/slideLayout" Target="/ppt/slideLayouts/slideLayout99.xml" Id="rId1" /></Relationships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Dr. Mirjam Nilsson holds a Ph.D. in human biology from Glenwood University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20+ years of research in the field of cell mutation</a:t>
            </a:r>
          </a:p>
          <a:p>
            <a:r>
              <a:rPr lang="en-US" dirty="0"/>
              <a:t>Author of “Our Bodies, Our Cells” and several research papers on DNA</a:t>
            </a:r>
          </a:p>
          <a:p>
            <a:r>
              <a:rPr lang="en-US" dirty="0"/>
              <a:t>Trey Research board member</a:t>
            </a:r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This study focused on learning whether natural or chemical causes are more likely to cause </a:t>
            </a:r>
          </a:p>
          <a:p>
            <a:r>
              <a:rPr lang="en-US" dirty="0"/>
              <a:t>cell mutation.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Causes of cell mutation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Effects of exposure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Funding for future research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NATURAL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CHEMICAL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Inherited: Joint mutation via natural selection</a:t>
            </a:r>
          </a:p>
          <a:p>
            <a:r>
              <a:rPr lang="en-US" dirty="0"/>
              <a:t>Acquired: Chromosomal mutation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Radiation exposure</a:t>
            </a:r>
          </a:p>
          <a:p>
            <a:r>
              <a:rPr lang="en-US" dirty="0"/>
              <a:t>Drug treatments</a:t>
            </a:r>
          </a:p>
          <a:p>
            <a:r>
              <a:rPr lang="en-US" dirty="0"/>
              <a:t>Industrial toxins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for upcoming research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E54752B-AA4A-2858-E49D-001BBB4BE89E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3638601"/>
              </p:ext>
            </p:extLst>
          </p:nvPr>
        </p:nvGraphicFramePr>
        <p:xfrm>
          <a:off x="1493838" y="2057400"/>
          <a:ext cx="6430962" cy="3352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5727">
                  <a:extLst>
                    <a:ext uri="{9D8B030D-6E8A-4147-A177-3AD203B41FA5}">
                      <a16:colId xmlns:a16="http://schemas.microsoft.com/office/drawing/2014/main" val="1886700380"/>
                    </a:ext>
                  </a:extLst>
                </a:gridCol>
                <a:gridCol w="2060293">
                  <a:extLst>
                    <a:ext uri="{9D8B030D-6E8A-4147-A177-3AD203B41FA5}">
                      <a16:colId xmlns:a16="http://schemas.microsoft.com/office/drawing/2014/main" val="132993793"/>
                    </a:ext>
                  </a:extLst>
                </a:gridCol>
                <a:gridCol w="1824942">
                  <a:extLst>
                    <a:ext uri="{9D8B030D-6E8A-4147-A177-3AD203B41FA5}">
                      <a16:colId xmlns:a16="http://schemas.microsoft.com/office/drawing/2014/main" val="2408715191"/>
                    </a:ext>
                  </a:extLst>
                </a:gridCol>
              </a:tblGrid>
              <a:tr h="552765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Arial Nova" panose="020B05040202020202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Government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Private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076292"/>
                  </a:ext>
                </a:extLst>
              </a:tr>
              <a:tr h="699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Cell mutations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874031"/>
                  </a:ext>
                </a:extLst>
              </a:tr>
              <a:tr h="699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Gene therapy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80482"/>
                  </a:ext>
                </a:extLst>
              </a:tr>
              <a:tr h="699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Drug therapy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4,000,000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178466"/>
                  </a:ext>
                </a:extLst>
              </a:tr>
              <a:tr h="699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TOTAL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555,000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4,440,000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97070"/>
                  </a:ext>
                </a:extLst>
              </a:tr>
            </a:tbl>
          </a:graphicData>
        </a:graphic>
      </p:graphicFrame>
      <p:pic>
        <p:nvPicPr>
          <p:cNvPr id="6" name="Picture Placeholder 5" descr="Liquid dropping from funnel into glass containers">
            <a:extLst>
              <a:ext uri="{FF2B5EF4-FFF2-40B4-BE49-F238E27FC236}">
                <a16:creationId xmlns:a16="http://schemas.microsoft.com/office/drawing/2014/main" id="{97D71695-157C-EEBE-121C-B6B6F429087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" r="2"/>
          <a:stretch/>
        </p:blipFill>
        <p:spPr>
          <a:xfrm flipH="1">
            <a:off x="8324850" y="2055812"/>
            <a:ext cx="2373313" cy="3353751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2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otalTime>0</ap:TotalTime>
  <ap:Template>TM11936837</ap:Template>
  <ap:Words>157</ap:Words>
  <ap:Application>Microsoft Office PowerPoint</ap:Application>
  <ap:PresentationFormat>Widescreen</ap:PresentationFormat>
  <ap:Paragraphs>54</ap:Paragraphs>
  <ap:Slides>6</ap:Slides>
  <ap:Notes>1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ap:HeadingPairs>
  <ap:TitlesOfParts>
    <vt:vector baseType="lpstr" size="13">
      <vt:lpstr>Arial</vt:lpstr>
      <vt:lpstr>Arial Nova</vt:lpstr>
      <vt:lpstr>Biome</vt:lpstr>
      <vt:lpstr>Biome Light</vt:lpstr>
      <vt:lpstr>Calibri</vt:lpstr>
      <vt:lpstr>Segoe UI</vt:lpstr>
      <vt:lpstr>Office Theme</vt:lpstr>
      <vt:lpstr>SCIENTIFIC</vt:lpstr>
      <vt:lpstr>Introduction</vt:lpstr>
      <vt:lpstr>Overview</vt:lpstr>
      <vt:lpstr>Causes of cell mutation</vt:lpstr>
      <vt:lpstr>Funding for upcoming research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2022-07-13T16:00:04Z</dcterms:modified>
</cp:coreProperties>
</file>

<file path=docProps/thumbnail.jpeg>
</file>